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8" r:id="rId4"/>
    <p:sldId id="263" r:id="rId5"/>
    <p:sldId id="271" r:id="rId6"/>
    <p:sldId id="264" r:id="rId7"/>
    <p:sldId id="265" r:id="rId8"/>
    <p:sldId id="266" r:id="rId9"/>
    <p:sldId id="268" r:id="rId10"/>
    <p:sldId id="257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F5F66248-170E-4D81-BB1C-B3798E03E68B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DFCFF598-D757-4FB8-9202-456E89262F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6248-170E-4D81-BB1C-B3798E03E68B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FF598-D757-4FB8-9202-456E89262F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6248-170E-4D81-BB1C-B3798E03E68B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FF598-D757-4FB8-9202-456E89262F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6248-170E-4D81-BB1C-B3798E03E68B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FF598-D757-4FB8-9202-456E89262F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F5F66248-170E-4D81-BB1C-B3798E03E68B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DFCFF598-D757-4FB8-9202-456E89262F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6248-170E-4D81-BB1C-B3798E03E68B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FF598-D757-4FB8-9202-456E89262F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6248-170E-4D81-BB1C-B3798E03E68B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FF598-D757-4FB8-9202-456E89262F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6248-170E-4D81-BB1C-B3798E03E68B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FF598-D757-4FB8-9202-456E89262F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6248-170E-4D81-BB1C-B3798E03E68B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FF598-D757-4FB8-9202-456E89262F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6248-170E-4D81-BB1C-B3798E03E68B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FF598-D757-4FB8-9202-456E89262F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6248-170E-4D81-BB1C-B3798E03E68B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FF598-D757-4FB8-9202-456E89262F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CFF598-D757-4FB8-9202-456E89262F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F66248-170E-4D81-BB1C-B3798E03E68B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276872"/>
            <a:ext cx="5760640" cy="28803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Для всех участников ЛФЛ появилась уникальная возможность воспользоваться  отличным сервисом от ФК «Фитнес Практика» компании партнера.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20689"/>
            <a:ext cx="6046440" cy="151216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Уважаемые Любители футбола!!!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Менеджер3\Desktop\футбол\Без назван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81126"/>
            <a:ext cx="2739492" cy="205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884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88640"/>
            <a:ext cx="6480720" cy="648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David" panose="020E0502060401010101" pitchFamily="34" charset="-79"/>
              </a:rPr>
              <a:t>Удобное месторасположение : ул.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David" panose="020E0502060401010101" pitchFamily="34" charset="-79"/>
              </a:rPr>
              <a:t>Толбухина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David" panose="020E0502060401010101" pitchFamily="34" charset="-79"/>
              </a:rPr>
              <a:t> 10к3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David" panose="020E0502060401010101" pitchFamily="34" charset="-79"/>
            </a:endParaRPr>
          </a:p>
        </p:txBody>
      </p:sp>
      <p:pic>
        <p:nvPicPr>
          <p:cNvPr id="7170" name="Picture 2" descr="\\Ks\exchange\отдел продаж\Даша\схем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560840" cy="5538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59225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6632"/>
            <a:ext cx="7859216" cy="40324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Для одной команды ( до 25 человек ):</a:t>
            </a:r>
          </a:p>
          <a:p>
            <a:pPr marL="0" indent="0" algn="ctr">
              <a:buNone/>
            </a:pPr>
            <a:endParaRPr lang="ru-RU" sz="1900" b="1" i="1" dirty="0">
              <a:latin typeface="Comic Sans MS" pitchFamily="66" charset="0"/>
            </a:endParaRPr>
          </a:p>
          <a:p>
            <a:r>
              <a:rPr lang="ru-RU" b="1" dirty="0" smtClean="0">
                <a:latin typeface="Comic Sans MS" panose="030F0702030302020204" pitchFamily="66" charset="0"/>
              </a:rPr>
              <a:t>Аренда раздевалки ( 2,5 часа ) – 2000р.</a:t>
            </a:r>
            <a:endParaRPr lang="en-US" b="1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US" b="1" dirty="0" smtClean="0">
                <a:latin typeface="Comic Sans MS" panose="030F0702030302020204" pitchFamily="66" charset="0"/>
              </a:rPr>
              <a:t>	</a:t>
            </a:r>
            <a:r>
              <a:rPr lang="ru-RU" sz="1300" b="1" dirty="0" smtClean="0">
                <a:latin typeface="Comic Sans MS" panose="030F0702030302020204" pitchFamily="66" charset="0"/>
              </a:rPr>
              <a:t>*последующие 30мин. – </a:t>
            </a:r>
            <a:r>
              <a:rPr lang="ru-RU" sz="1300" b="1" i="1" dirty="0" smtClean="0">
                <a:latin typeface="Comic Sans MS" panose="030F0702030302020204" pitchFamily="66" charset="0"/>
              </a:rPr>
              <a:t>500р.</a:t>
            </a:r>
            <a:endParaRPr lang="ru-RU" b="1" i="1" dirty="0">
              <a:latin typeface="Comic Sans MS" panose="030F0702030302020204" pitchFamily="66" charset="0"/>
            </a:endParaRPr>
          </a:p>
          <a:p>
            <a:r>
              <a:rPr lang="ru-RU" b="1" dirty="0" smtClean="0">
                <a:latin typeface="Comic Sans MS" panose="030F0702030302020204" pitchFamily="66" charset="0"/>
              </a:rPr>
              <a:t>Бесплатная парковка</a:t>
            </a:r>
          </a:p>
          <a:p>
            <a:pPr>
              <a:buNone/>
            </a:pPr>
            <a:endParaRPr lang="ru-RU" b="1" dirty="0" smtClean="0">
              <a:latin typeface="Comic Sans MS" panose="030F0702030302020204" pitchFamily="66" charset="0"/>
            </a:endParaRPr>
          </a:p>
          <a:p>
            <a:pPr algn="ctr">
              <a:buNone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Доп. услуги для команд, </a:t>
            </a:r>
            <a:r>
              <a:rPr lang="ru-RU" sz="2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арендующих раздевалку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</a:p>
          <a:p>
            <a:pPr algn="ctr">
              <a:buNone/>
            </a:pPr>
            <a:endPara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ru-RU" b="1" dirty="0" smtClean="0">
                <a:latin typeface="Comic Sans MS" panose="030F0702030302020204" pitchFamily="66" charset="0"/>
              </a:rPr>
              <a:t>Хамам + финская сауна ( 1 час ) – 1000р. </a:t>
            </a:r>
          </a:p>
          <a:p>
            <a:endParaRPr lang="ru-RU" b="1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Comic Sans MS" panose="030F0702030302020204" pitchFamily="66" charset="0"/>
              </a:rPr>
              <a:t>По </a:t>
            </a:r>
            <a:r>
              <a:rPr lang="ru-RU" dirty="0">
                <a:latin typeface="Comic Sans MS" panose="030F0702030302020204" pitchFamily="66" charset="0"/>
              </a:rPr>
              <a:t>вопросам </a:t>
            </a:r>
            <a:r>
              <a:rPr lang="ru-RU" dirty="0" smtClean="0">
                <a:latin typeface="Comic Sans MS" panose="030F0702030302020204" pitchFamily="66" charset="0"/>
              </a:rPr>
              <a:t>аренды обращаться </a:t>
            </a:r>
            <a:r>
              <a:rPr lang="ru-RU" dirty="0">
                <a:latin typeface="Comic Sans MS" panose="030F0702030302020204" pitchFamily="66" charset="0"/>
              </a:rPr>
              <a:t>по телефону</a:t>
            </a:r>
            <a:r>
              <a:rPr lang="ru-RU" sz="1700" dirty="0" smtClean="0">
                <a:latin typeface="Comic Sans MS" panose="030F0702030302020204" pitchFamily="66" charset="0"/>
              </a:rPr>
              <a:t>: </a:t>
            </a: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 (906) 728 22 48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(Евгений).</a:t>
            </a:r>
            <a:endParaRPr lang="ru-RU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242" name="Picture 2" descr="C:\Users\Менеджер3\Desktop\футбол\footb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7920880" cy="259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091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80920" cy="288032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Созданы эксклюзивные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условия для размещения и отдыха участников спортивных мероприятий как в день игры, так и во время тренировок.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20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Image result for футболист карти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564904"/>
            <a:ext cx="4032448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0649"/>
            <a:ext cx="3560372" cy="1057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Comic Sans MS" panose="030F0702030302020204" pitchFamily="66" charset="0"/>
              </a:rPr>
              <a:t>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Раздевалки :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\\Ks\exchange\отдел продаж\Даша\Футбольный клуб\X0EpZKptp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61048"/>
            <a:ext cx="3648405" cy="2736304"/>
          </a:xfrm>
          <a:prstGeom prst="rect">
            <a:avLst/>
          </a:prstGeom>
          <a:noFill/>
        </p:spPr>
      </p:pic>
      <p:pic>
        <p:nvPicPr>
          <p:cNvPr id="2051" name="Picture 3" descr="\\Ks\exchange\отдел продаж\Даша\Футбольный клуб\v5mWf-eNJ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5" y="1772816"/>
            <a:ext cx="4416491" cy="3600400"/>
          </a:xfrm>
          <a:prstGeom prst="rect">
            <a:avLst/>
          </a:prstGeom>
          <a:noFill/>
        </p:spPr>
      </p:pic>
      <p:pic>
        <p:nvPicPr>
          <p:cNvPr id="2052" name="Picture 4" descr="\\Ks\exchange\отдел продаж\Даша\Футбольный клуб\eS4P_AZfKb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980728"/>
            <a:ext cx="3672408" cy="2754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806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696743" cy="778098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Просторные 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ушевые комнаты: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74" name="Picture 2" descr="\\Ks\exchange\отдел продаж\Даша\Футбольный клуб\17h6foysIF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24744"/>
            <a:ext cx="3888431" cy="5184575"/>
          </a:xfrm>
          <a:prstGeom prst="rect">
            <a:avLst/>
          </a:prstGeom>
          <a:noFill/>
        </p:spPr>
      </p:pic>
      <p:pic>
        <p:nvPicPr>
          <p:cNvPr id="3075" name="Picture 3" descr="\\Ks\exchange\отдел продаж\Даша\Футбольный клуб\Jtq7yUOSk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3936437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6406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\\Ks\exchange\отдел продаж\Даша\Футбольный клуб\shKyK5aihU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3816424" cy="5088564"/>
          </a:xfrm>
          <a:prstGeom prst="rect">
            <a:avLst/>
          </a:prstGeom>
          <a:noFill/>
        </p:spPr>
      </p:pic>
      <p:pic>
        <p:nvPicPr>
          <p:cNvPr id="24579" name="Picture 3" descr="\\Ks\exchange\отдел продаж\Даша\Футбольный клуб\ARJM7ChS_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48680"/>
            <a:ext cx="4310844" cy="57477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5544616" cy="864096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Хамам: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\\Ks\exchange\отдел продаж\Даша\Футбольный клуб\WIEBdjZU5N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6912768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53673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4104456" cy="720080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Финская сауна: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\\Ks\exchange\отдел продаж\Даша\Футбольный клуб\I2qDPelKCJ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17032"/>
            <a:ext cx="3672408" cy="2754306"/>
          </a:xfrm>
          <a:prstGeom prst="rect">
            <a:avLst/>
          </a:prstGeom>
          <a:noFill/>
        </p:spPr>
      </p:pic>
      <p:pic>
        <p:nvPicPr>
          <p:cNvPr id="5123" name="Picture 3" descr="\\Ks\exchange\отдел продаж\Даша\Футбольный клуб\bgG_QCVviX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3648405" cy="2736304"/>
          </a:xfrm>
          <a:prstGeom prst="rect">
            <a:avLst/>
          </a:prstGeom>
          <a:noFill/>
        </p:spPr>
      </p:pic>
      <p:pic>
        <p:nvPicPr>
          <p:cNvPr id="5125" name="Picture 5" descr="\\Ks\exchange\отдел продаж\Даша\Футбольный клуб\jp3eHA2BeJ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052736"/>
            <a:ext cx="3816424" cy="50885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560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27577" y="476672"/>
            <a:ext cx="3420887" cy="3744416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Купель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8195" name="Picture 3" descr="C:\Users\Менеджер3\Desktop\футбол\image-17-11-16-02-42-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345638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\\Ks\exchange\отдел продаж\Даша\Футбольный клуб\Veu6jLdavV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4923434" cy="3692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0154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88640"/>
            <a:ext cx="6724600" cy="648072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Бесплатная парковка: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\\Ks\exchange\отдел продаж\Даша\Футбольный клуб\Ki99aohDSq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72716"/>
            <a:ext cx="7128792" cy="534659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315</TotalTime>
  <Words>87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Составная</vt:lpstr>
      <vt:lpstr>Уважаемые Любители футбола!!!</vt:lpstr>
      <vt:lpstr>Созданы эксклюзивные условия для размещения и отдыха участников спортивных мероприятий как в день игры, так и во время тренировок. </vt:lpstr>
      <vt:lpstr>Слайд 3</vt:lpstr>
      <vt:lpstr>Просторные душевые комнаты:</vt:lpstr>
      <vt:lpstr>Слайд 5</vt:lpstr>
      <vt:lpstr>Хамам:</vt:lpstr>
      <vt:lpstr>Финская сауна:</vt:lpstr>
      <vt:lpstr>Купель:</vt:lpstr>
      <vt:lpstr>   Бесплатная парковка:</vt:lpstr>
      <vt:lpstr>Слайд 10</vt:lpstr>
      <vt:lpstr>Слайд 11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Менеджер3</dc:creator>
  <cp:lastModifiedBy>Менеджер1</cp:lastModifiedBy>
  <cp:revision>28</cp:revision>
  <dcterms:created xsi:type="dcterms:W3CDTF">2016-11-17T09:17:31Z</dcterms:created>
  <dcterms:modified xsi:type="dcterms:W3CDTF">2017-05-23T11:22:46Z</dcterms:modified>
</cp:coreProperties>
</file>